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66" r:id="rId4"/>
    <p:sldId id="269" r:id="rId5"/>
    <p:sldId id="270" r:id="rId6"/>
    <p:sldId id="261" r:id="rId7"/>
    <p:sldId id="271" r:id="rId8"/>
    <p:sldId id="258" r:id="rId9"/>
    <p:sldId id="274" r:id="rId10"/>
    <p:sldId id="273" r:id="rId11"/>
    <p:sldId id="267" r:id="rId12"/>
    <p:sldId id="268" r:id="rId13"/>
    <p:sldId id="259" r:id="rId14"/>
    <p:sldId id="272" r:id="rId15"/>
    <p:sldId id="260" r:id="rId16"/>
    <p:sldId id="262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83" autoAdjust="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1808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418195" y="0"/>
            <a:ext cx="73152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6404" y="4800600"/>
            <a:ext cx="7063740" cy="1691640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779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06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381000"/>
            <a:ext cx="1857375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381000"/>
            <a:ext cx="5800725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998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82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4800600"/>
            <a:ext cx="706374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98244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6404" y="1828801"/>
            <a:ext cx="336042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4860" y="1828801"/>
            <a:ext cx="336042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000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717185"/>
            <a:ext cx="336042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99432" y="1717185"/>
            <a:ext cx="3364992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800"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66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29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14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400300" cy="1600197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685800"/>
            <a:ext cx="4559300" cy="5486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99735"/>
            <a:ext cx="24003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483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846963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257800"/>
            <a:ext cx="748665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6108590"/>
            <a:ext cx="748665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54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418195" y="0"/>
            <a:ext cx="73152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828801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rgbClr val="969696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 vert="horz" lIns="27432" tIns="45720" rIns="27432" bIns="45720" rtlCol="0" anchor="ctr">
            <a:normAutofit/>
          </a:bodyPr>
          <a:lstStyle>
            <a:lvl1pPr algn="ctr">
              <a:defRPr sz="3200">
                <a:solidFill>
                  <a:srgbClr val="777777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178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Aviation Physics: Detailed Explanation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784B3F-FFF0-F5E1-17F3-E1AB4D074C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6150" y="2191296"/>
            <a:ext cx="6446838" cy="3626346"/>
          </a:xfr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875227-5376-7D68-AD99-02CAC2794F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02" y="1409990"/>
            <a:ext cx="9050795" cy="4209032"/>
          </a:xfrm>
        </p:spPr>
      </p:pic>
    </p:spTree>
    <p:extLst>
      <p:ext uri="{BB962C8B-B14F-4D97-AF65-F5344CB8AC3E}">
        <p14:creationId xmlns:p14="http://schemas.microsoft.com/office/powerpoint/2010/main" val="3917726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E7DE8-34DB-C7FB-D54C-67A2F9960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D980BE-979C-22EB-6293-BED178FB2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6150" y="2317547"/>
            <a:ext cx="6446838" cy="3373844"/>
          </a:xfrm>
        </p:spPr>
      </p:pic>
    </p:spTree>
    <p:extLst>
      <p:ext uri="{BB962C8B-B14F-4D97-AF65-F5344CB8AC3E}">
        <p14:creationId xmlns:p14="http://schemas.microsoft.com/office/powerpoint/2010/main" val="1575632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75F4E-27AD-5165-CC39-8A4411E1B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A0707F-6E3C-F287-C165-56DBF639CC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8970" y="1552752"/>
            <a:ext cx="4606060" cy="4606060"/>
          </a:xfrm>
        </p:spPr>
      </p:pic>
    </p:spTree>
    <p:extLst>
      <p:ext uri="{BB962C8B-B14F-4D97-AF65-F5344CB8AC3E}">
        <p14:creationId xmlns:p14="http://schemas.microsoft.com/office/powerpoint/2010/main" val="3370273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Controlling Components of an Aircraft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Elevators (Pitch Control): Located on horizontal stabilizer, controls nose up/down movement.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Ailerons (Roll Control): Found on wings' trailing edge, controls banking left/right.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Rudder (Yaw Control):Located on vertical stabilizer, controls nose left/right movement.</a:t>
            </a:r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60BEFD-ED9A-ED4F-89F9-22B23DE299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7586"/>
            <a:ext cx="9151260" cy="6147770"/>
          </a:xfrm>
        </p:spPr>
      </p:pic>
    </p:spTree>
    <p:extLst>
      <p:ext uri="{BB962C8B-B14F-4D97-AF65-F5344CB8AC3E}">
        <p14:creationId xmlns:p14="http://schemas.microsoft.com/office/powerpoint/2010/main" val="1334459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Aircraft Motions: Pitch, Yaw, and Roll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Pitch: Rotation around lateral axis (controlled by elevators).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Yaw: Rotation around vertical axis (controlled by rudder).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Roll: Rotation around longitudinal axis (controlled by ailerons).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Combination of yaw and roll ensures smooth turns.</a:t>
            </a:r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  <a:p>
            <a:pPr marL="0" indent="0">
              <a:buNone/>
              <a:defRPr>
                <a:solidFill>
                  <a:srgbClr val="FFFFFF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Wing Types and Aspect Ratio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Wing Types: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Straight Wings: High lift, used in slow aircraft.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Swept Wings: Reduced drag, common in jets.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Delta Wings: Triangular shape, used in supersonic aircraft.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Elliptical Wings: Efficient lift, seen in older fighters.</a:t>
            </a:r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Aspect Ratio: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Aspect Ratio = (Wing Span)² / Wing Area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High Aspect Ratio: Efficient for gliders, airliners.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Low Aspect Ratio: Better maneuverability for fighter jets.</a:t>
            </a:r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  <a:p>
            <a:pPr marL="0" indent="0">
              <a:buNone/>
              <a:defRPr>
                <a:solidFill>
                  <a:srgbClr val="FFFFFF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Forces Acting on an Airplane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Lift: Upward force counteracting weight.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Weight (Gravity): Downward force due to Earth's gravity.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Thrust: Forward force produced by engines/propellers.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Drag: Air resistance opposing thrust.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Balanced forces maintain steady flight.</a:t>
            </a:r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  <a:p>
            <a:pPr marL="0" indent="0">
              <a:buNone/>
              <a:defRPr>
                <a:solidFill>
                  <a:srgbClr val="FFFFFF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D6621F-3768-B6D8-BF4B-DF66BAC34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125" y="673361"/>
            <a:ext cx="8437749" cy="5357491"/>
          </a:xfrm>
        </p:spPr>
      </p:pic>
    </p:spTree>
    <p:extLst>
      <p:ext uri="{BB962C8B-B14F-4D97-AF65-F5344CB8AC3E}">
        <p14:creationId xmlns:p14="http://schemas.microsoft.com/office/powerpoint/2010/main" val="2073459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040DC-2CBE-3078-6AA0-21D438172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D03340-903D-39A7-0719-4E772DF8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6150" y="2191296"/>
            <a:ext cx="6446838" cy="3626346"/>
          </a:xfrm>
        </p:spPr>
      </p:pic>
    </p:spTree>
    <p:extLst>
      <p:ext uri="{BB962C8B-B14F-4D97-AF65-F5344CB8AC3E}">
        <p14:creationId xmlns:p14="http://schemas.microsoft.com/office/powerpoint/2010/main" val="66489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63FB50-37F9-3C92-F85F-FACD061B2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2166" y="201150"/>
            <a:ext cx="5311896" cy="6455700"/>
          </a:xfrm>
        </p:spPr>
      </p:pic>
    </p:spTree>
    <p:extLst>
      <p:ext uri="{BB962C8B-B14F-4D97-AF65-F5344CB8AC3E}">
        <p14:creationId xmlns:p14="http://schemas.microsoft.com/office/powerpoint/2010/main" val="1937173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Aircraft Tail Types and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Conventional Tail: Standard stabilizer configuration, provides stability.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V-Tail: Reduces weight and drag, uses </a:t>
            </a:r>
            <a:r>
              <a:rPr dirty="0" err="1"/>
              <a:t>ruddervators</a:t>
            </a:r>
            <a:r>
              <a:rPr dirty="0"/>
              <a:t> for control.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T-Tail: Horizontal stabilizer mounted on vertical stabilizer, effective at high speeds.</a:t>
            </a:r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  <a:p>
            <a:pPr marL="0" indent="0">
              <a:buNone/>
              <a:defRPr>
                <a:solidFill>
                  <a:srgbClr val="FFFFFF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9F9877-5AE1-1B3C-19E7-F1061A0C7C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991182"/>
            <a:ext cx="8229600" cy="4686360"/>
          </a:xfrm>
        </p:spPr>
      </p:pic>
    </p:spTree>
    <p:extLst>
      <p:ext uri="{BB962C8B-B14F-4D97-AF65-F5344CB8AC3E}">
        <p14:creationId xmlns:p14="http://schemas.microsoft.com/office/powerpoint/2010/main" val="3283631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Airfoil, Bernoulli’s Principle, and Angle of Attack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Airfoil: Cross-sectional shape of a wing influencing lift and drag.</a:t>
            </a:r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Bernoulli’s Principle: Faster airflow over the curved upper wing surface decreases pressure, generating lift.</a:t>
            </a:r>
            <a:endParaRPr lang="en-IN" dirty="0"/>
          </a:p>
          <a:p>
            <a:pPr>
              <a:defRPr>
                <a:solidFill>
                  <a:srgbClr val="FFFFFF"/>
                </a:solidFill>
              </a:defRPr>
            </a:pPr>
            <a:endParaRPr lang="en-IN" dirty="0"/>
          </a:p>
          <a:p>
            <a:pPr>
              <a:defRPr>
                <a:solidFill>
                  <a:srgbClr val="FFFFFF"/>
                </a:solidFill>
              </a:defRPr>
            </a:pP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Bernoulli's principle states that as the speed of a fluid increases, the pressure decreases. This principle is named after Daniel Bernoulli, a Swiss mathematician and physicist. </a:t>
            </a:r>
            <a:endParaRPr dirty="0"/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Angle of Attack (</a:t>
            </a:r>
            <a:r>
              <a:rPr lang="en-IN" dirty="0" err="1"/>
              <a:t>aoa</a:t>
            </a:r>
            <a:r>
              <a:rPr dirty="0"/>
              <a:t>): Angle between the chord line and oncoming airflow.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Takeoff: Increased </a:t>
            </a:r>
            <a:r>
              <a:rPr lang="en-IN" dirty="0"/>
              <a:t>(</a:t>
            </a:r>
            <a:r>
              <a:rPr lang="en-IN" dirty="0" err="1"/>
              <a:t>aoa</a:t>
            </a:r>
            <a:r>
              <a:rPr lang="en-IN" dirty="0"/>
              <a:t>)</a:t>
            </a:r>
            <a:r>
              <a:rPr dirty="0"/>
              <a:t> for more lift.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- Landing: High </a:t>
            </a:r>
            <a:r>
              <a:rPr lang="en-IN" dirty="0"/>
              <a:t>(</a:t>
            </a:r>
            <a:r>
              <a:rPr lang="en-IN" dirty="0" err="1"/>
              <a:t>aoa</a:t>
            </a:r>
            <a:r>
              <a:rPr lang="en-IN" dirty="0"/>
              <a:t>)</a:t>
            </a:r>
            <a:r>
              <a:rPr dirty="0"/>
              <a:t> for drag and controlled descent.</a:t>
            </a:r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  <a:p>
            <a:pPr marL="0" indent="0">
              <a:buNone/>
              <a:defRPr>
                <a:solidFill>
                  <a:srgbClr val="FFFFFF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1FD01-0A81-3610-6C88-4AB1C66EA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Bernoulli’s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B6695-6E35-3167-2442-EB689259A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In a </a:t>
            </a:r>
            <a:r>
              <a:rPr lang="en-IN" sz="4000" dirty="0" err="1"/>
              <a:t>stremlined</a:t>
            </a:r>
            <a:r>
              <a:rPr lang="en-IN" sz="4000" dirty="0"/>
              <a:t> flow of incompressible fluid , an increase in fluid’s speed is accompanied by a decrease in its pressure or potential energy.</a:t>
            </a:r>
          </a:p>
        </p:txBody>
      </p:sp>
    </p:spTree>
    <p:extLst>
      <p:ext uri="{BB962C8B-B14F-4D97-AF65-F5344CB8AC3E}">
        <p14:creationId xmlns:p14="http://schemas.microsoft.com/office/powerpoint/2010/main" val="2290654922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151</TotalTime>
  <Words>440</Words>
  <Application>Microsoft Office PowerPoint</Application>
  <PresentationFormat>On-screen Show (4:3)</PresentationFormat>
  <Paragraphs>43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Century Schoolbook</vt:lpstr>
      <vt:lpstr>Google Sans</vt:lpstr>
      <vt:lpstr>Wingdings 2</vt:lpstr>
      <vt:lpstr>View</vt:lpstr>
      <vt:lpstr>Aviation Physics: Detailed Explanation</vt:lpstr>
      <vt:lpstr>Forces Acting on an Airplane</vt:lpstr>
      <vt:lpstr>PowerPoint Presentation</vt:lpstr>
      <vt:lpstr>PowerPoint Presentation</vt:lpstr>
      <vt:lpstr>PowerPoint Presentation</vt:lpstr>
      <vt:lpstr>Aircraft Tail Types and Functions</vt:lpstr>
      <vt:lpstr>PowerPoint Presentation</vt:lpstr>
      <vt:lpstr>Airfoil, Bernoulli’s Principle, and Angle of Attack</vt:lpstr>
      <vt:lpstr>Bernoulli’s Principle</vt:lpstr>
      <vt:lpstr>PowerPoint Presentation</vt:lpstr>
      <vt:lpstr>PowerPoint Presentation</vt:lpstr>
      <vt:lpstr>PowerPoint Presentation</vt:lpstr>
      <vt:lpstr>Controlling Components of an Aircraft</vt:lpstr>
      <vt:lpstr>PowerPoint Presentation</vt:lpstr>
      <vt:lpstr>Aircraft Motions: Pitch, Yaw, and Roll</vt:lpstr>
      <vt:lpstr>Wing Types and Aspect Ratio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Anmol Prabhakar</dc:creator>
  <cp:keywords/>
  <dc:description>generated using python-pptx</dc:description>
  <cp:lastModifiedBy>Anmol Prabhakar</cp:lastModifiedBy>
  <cp:revision>5</cp:revision>
  <dcterms:created xsi:type="dcterms:W3CDTF">2013-01-27T09:14:16Z</dcterms:created>
  <dcterms:modified xsi:type="dcterms:W3CDTF">2025-04-16T06:54:49Z</dcterms:modified>
  <cp:category/>
</cp:coreProperties>
</file>

<file path=docProps/thumbnail.jpeg>
</file>